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24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9" d="100"/>
          <a:sy n="79" d="100"/>
        </p:scale>
        <p:origin x="-19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0738" y="4155141"/>
            <a:ext cx="7542212" cy="1013012"/>
          </a:xfrm>
        </p:spPr>
        <p:txBody>
          <a:bodyPr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0738" y="5230906"/>
            <a:ext cx="7542212" cy="1030942"/>
          </a:xfrm>
        </p:spPr>
        <p:txBody>
          <a:bodyPr/>
          <a:lstStyle>
            <a:lvl1pPr marL="0" indent="0" algn="ctr">
              <a:spcBef>
                <a:spcPct val="30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MoleculeTrac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4019" y="224679"/>
            <a:ext cx="5795963" cy="394337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240" y="3962399"/>
            <a:ext cx="7585710" cy="672353"/>
          </a:xfrm>
        </p:spPr>
        <p:txBody>
          <a:bodyPr anchor="b">
            <a:normAutofit/>
          </a:bodyPr>
          <a:lstStyle>
            <a:lvl1pPr algn="ctr">
              <a:defRPr sz="36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101957" y="457200"/>
            <a:ext cx="2940087" cy="2940087"/>
          </a:xfrm>
          <a:prstGeom prst="ellipse">
            <a:avLst/>
          </a:prstGeom>
          <a:solidFill>
            <a:schemeClr val="tx1">
              <a:lumMod val="75000"/>
            </a:schemeClr>
          </a:solidFill>
          <a:ln w="63500">
            <a:solidFill>
              <a:schemeClr val="tx1"/>
            </a:solidFill>
          </a:ln>
          <a:effectLst>
            <a:outerShdw blurRad="254000" dist="152400" dir="5400000" sx="90000" sy="-19000" rotWithShape="0">
              <a:prstClr val="black">
                <a:alpha val="2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FontTx/>
              <a:buNone/>
              <a:defRPr sz="24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7240" y="4639235"/>
            <a:ext cx="7585710" cy="1371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416EE-40A6-9047-93AD-BE5EE09DA6C8}" type="datetimeFigureOut">
              <a:rPr lang="en-US" smtClean="0"/>
              <a:t>2/24/13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07761-8C47-F64F-8F1A-8E2A159889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416EE-40A6-9047-93AD-BE5EE09DA6C8}" type="datetimeFigureOut">
              <a:rPr lang="en-US" smtClean="0"/>
              <a:t>2/24/13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07761-8C47-F64F-8F1A-8E2A159889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9365" y="416859"/>
            <a:ext cx="1940859" cy="5607424"/>
          </a:xfrm>
        </p:spPr>
        <p:txBody>
          <a:bodyPr vert="eaVert" anchor="ctr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20737" y="414015"/>
            <a:ext cx="6144839" cy="5610268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416EE-40A6-9047-93AD-BE5EE09DA6C8}" type="datetimeFigureOut">
              <a:rPr lang="en-US" smtClean="0"/>
              <a:t>2/24/13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07761-8C47-F64F-8F1A-8E2A159889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416EE-40A6-9047-93AD-BE5EE09DA6C8}" type="datetimeFigureOut">
              <a:rPr lang="en-US" smtClean="0"/>
              <a:t>2/24/13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07761-8C47-F64F-8F1A-8E2A159889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0737" y="1219013"/>
            <a:ext cx="7542213" cy="19589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2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0737" y="3224213"/>
            <a:ext cx="7542213" cy="1500187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FontTx/>
              <a:buNone/>
              <a:defRPr sz="2400" b="1" kern="12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16539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92301"/>
            <a:ext cx="3657600" cy="3975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173288" indent="-344488">
              <a:defRPr sz="1800"/>
            </a:lvl6pPr>
            <a:lvl7pPr marL="2173288" indent="-344488">
              <a:defRPr sz="1800"/>
            </a:lvl7pPr>
            <a:lvl8pPr marL="2173288" indent="-344488">
              <a:defRPr sz="1800"/>
            </a:lvl8pPr>
            <a:lvl9pPr marL="2173288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3763" y="1892301"/>
            <a:ext cx="3657600" cy="3975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173288" indent="-344488">
              <a:defRPr sz="1800"/>
            </a:lvl6pPr>
            <a:lvl7pPr marL="2173288" indent="-344488">
              <a:defRPr sz="1800"/>
            </a:lvl7pPr>
            <a:lvl8pPr marL="2173288" indent="-344488">
              <a:defRPr sz="1800"/>
            </a:lvl8pPr>
            <a:lvl9pPr marL="2173288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416EE-40A6-9047-93AD-BE5EE09DA6C8}" type="datetimeFigureOut">
              <a:rPr lang="en-US" smtClean="0"/>
              <a:t>2/24/13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07761-8C47-F64F-8F1A-8E2A159889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16539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2" y="1761565"/>
            <a:ext cx="3657600" cy="515469"/>
          </a:xfrm>
        </p:spPr>
        <p:txBody>
          <a:bodyPr anchor="b">
            <a:normAutofit/>
          </a:bodyPr>
          <a:lstStyle>
            <a:lvl1pPr marL="0" indent="0" algn="ctr">
              <a:spcBef>
                <a:spcPct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2" y="2393575"/>
            <a:ext cx="3657600" cy="347382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173288" indent="-344488">
              <a:defRPr sz="1600"/>
            </a:lvl6pPr>
            <a:lvl7pPr marL="2173288" indent="-344488">
              <a:defRPr sz="1600"/>
            </a:lvl7pPr>
            <a:lvl8pPr marL="2173288" indent="-344488">
              <a:defRPr sz="1600"/>
            </a:lvl8pPr>
            <a:lvl9pPr marL="2173288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3763" y="1761565"/>
            <a:ext cx="3657600" cy="515469"/>
          </a:xfrm>
        </p:spPr>
        <p:txBody>
          <a:bodyPr anchor="b">
            <a:normAutofit/>
          </a:bodyPr>
          <a:lstStyle>
            <a:lvl1pPr marL="0" indent="0" algn="ctr">
              <a:spcBef>
                <a:spcPct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3763" y="2393575"/>
            <a:ext cx="3657600" cy="347382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173288" indent="-344488">
              <a:defRPr sz="1600"/>
            </a:lvl6pPr>
            <a:lvl7pPr marL="2173288" indent="-344488">
              <a:defRPr sz="1600"/>
            </a:lvl7pPr>
            <a:lvl8pPr marL="2173288" indent="-344488">
              <a:defRPr sz="1600"/>
            </a:lvl8pPr>
            <a:lvl9pPr marL="2173288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416EE-40A6-9047-93AD-BE5EE09DA6C8}" type="datetimeFigureOut">
              <a:rPr lang="en-US" smtClean="0"/>
              <a:t>2/24/13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07761-8C47-F64F-8F1A-8E2A159889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416EE-40A6-9047-93AD-BE5EE09DA6C8}" type="datetimeFigureOut">
              <a:rPr lang="en-US" smtClean="0"/>
              <a:t>2/24/13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07761-8C47-F64F-8F1A-8E2A159889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416EE-40A6-9047-93AD-BE5EE09DA6C8}" type="datetimeFigureOut">
              <a:rPr lang="en-US" smtClean="0"/>
              <a:t>2/24/13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07761-8C47-F64F-8F1A-8E2A159889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929" y="457201"/>
            <a:ext cx="3566160" cy="1371600"/>
          </a:xfrm>
        </p:spPr>
        <p:txBody>
          <a:bodyPr anchor="b">
            <a:normAutofit/>
          </a:bodyPr>
          <a:lstStyle>
            <a:lvl1pPr algn="ctr"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2393" y="457201"/>
            <a:ext cx="3566160" cy="5410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 marL="2173288" indent="-344488">
              <a:defRPr lang="en-US" sz="1800" b="1" kern="1200" dirty="0" smtClean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2173288" indent="-344488">
              <a:defRPr lang="en-US" sz="1800" b="1" kern="1200" dirty="0" smtClean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2173288" indent="-344488">
              <a:defRPr lang="en-US" sz="1800" b="1" kern="1200" dirty="0" smtClean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2173288" indent="-344488">
              <a:defRPr sz="1800" b="1" kern="1200" dirty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929" y="1828801"/>
            <a:ext cx="3566160" cy="36576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416EE-40A6-9047-93AD-BE5EE09DA6C8}" type="datetimeFigureOut">
              <a:rPr lang="en-US" smtClean="0"/>
              <a:t>2/24/13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07761-8C47-F64F-8F1A-8E2A159889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240" y="457200"/>
            <a:ext cx="3566160" cy="1371600"/>
          </a:xfrm>
        </p:spPr>
        <p:txBody>
          <a:bodyPr anchor="b">
            <a:normAutofit/>
          </a:bodyPr>
          <a:lstStyle>
            <a:lvl1pPr algn="ctr">
              <a:defRPr sz="36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66765" y="1676400"/>
            <a:ext cx="2975610" cy="2975610"/>
          </a:xfrm>
          <a:prstGeom prst="ellipse">
            <a:avLst/>
          </a:prstGeom>
          <a:solidFill>
            <a:schemeClr val="tx1">
              <a:lumMod val="75000"/>
            </a:schemeClr>
          </a:solidFill>
          <a:ln w="63500">
            <a:solidFill>
              <a:schemeClr val="tx1"/>
            </a:solidFill>
          </a:ln>
          <a:effectLst>
            <a:outerShdw blurRad="254000" dist="152400" dir="5400000" sx="90000" sy="-19000" rotWithShape="0">
              <a:prstClr val="black">
                <a:alpha val="2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7240" y="1828800"/>
            <a:ext cx="3566160" cy="3657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600"/>
              </a:spcBef>
              <a:buNone/>
              <a:defRPr sz="2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416EE-40A6-9047-93AD-BE5EE09DA6C8}" type="datetimeFigureOut">
              <a:rPr lang="en-US" smtClean="0"/>
              <a:t>2/24/13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07761-8C47-F64F-8F1A-8E2A159889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idOverlay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chemeClr val="bg2">
              <a:lumMod val="60000"/>
              <a:lumOff val="40000"/>
              <a:alpha val="10000"/>
            </a:schemeClr>
          </a:solidFill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16539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2" y="1882588"/>
            <a:ext cx="7581901" cy="39534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51812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defRPr>
            </a:lvl1pPr>
          </a:lstStyle>
          <a:p>
            <a:fld id="{216416EE-40A6-9047-93AD-BE5EE09DA6C8}" type="datetimeFigureOut">
              <a:rPr lang="en-US" smtClean="0"/>
              <a:t>2/24/13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0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defRPr>
            </a:lvl1pPr>
          </a:lstStyle>
          <a:p>
            <a:fld id="{6BD07761-8C47-F64F-8F1A-8E2A1598895D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  <p:sldLayoutId id="2147483936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56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403225" indent="-403225" algn="l" defTabSz="914400" rtl="0" eaLnBrk="1" latinLnBrk="0" hangingPunct="1">
        <a:spcBef>
          <a:spcPts val="2000"/>
        </a:spcBef>
        <a:buFontTx/>
        <a:buBlip>
          <a:blip r:embed="rId15"/>
        </a:buBlip>
        <a:defRPr sz="24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1pPr>
      <a:lvl2pPr marL="806450" indent="-403225" algn="l" defTabSz="914400" rtl="0" eaLnBrk="1" latinLnBrk="0" hangingPunct="1">
        <a:spcBef>
          <a:spcPts val="600"/>
        </a:spcBef>
        <a:buFontTx/>
        <a:buBlip>
          <a:blip r:embed="rId15"/>
        </a:buBlip>
        <a:defRPr sz="22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2pPr>
      <a:lvl3pPr marL="1143000" indent="-336550" algn="l" defTabSz="914400" rtl="0" eaLnBrk="1" latinLnBrk="0" hangingPunct="1">
        <a:spcBef>
          <a:spcPts val="600"/>
        </a:spcBef>
        <a:buFontTx/>
        <a:buBlip>
          <a:blip r:embed="rId15"/>
        </a:buBlip>
        <a:defRPr sz="20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3pPr>
      <a:lvl4pPr marL="1492250" indent="-349250" algn="l" defTabSz="914400" rtl="0" eaLnBrk="1" latinLnBrk="0" hangingPunct="1">
        <a:spcBef>
          <a:spcPts val="600"/>
        </a:spcBef>
        <a:buFontTx/>
        <a:buBlip>
          <a:blip r:embed="rId15"/>
        </a:buBlip>
        <a:defRPr sz="18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4pPr>
      <a:lvl5pPr marL="1828800" indent="-336550" algn="l" defTabSz="914400" rtl="0" eaLnBrk="1" latinLnBrk="0" hangingPunct="1">
        <a:spcBef>
          <a:spcPts val="600"/>
        </a:spcBef>
        <a:buFontTx/>
        <a:buBlip>
          <a:blip r:embed="rId15"/>
        </a:buBlip>
        <a:defRPr sz="18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5pPr>
      <a:lvl6pPr marL="2173288" indent="-344488" algn="l" defTabSz="914400" rtl="0" eaLnBrk="1" latinLnBrk="0" hangingPunct="1">
        <a:spcBef>
          <a:spcPct val="20000"/>
        </a:spcBef>
        <a:buFontTx/>
        <a:buBlip>
          <a:blip r:embed="rId15"/>
        </a:buBlip>
        <a:defRPr lang="en-US" sz="1800" b="1" kern="1200" dirty="0" smtClean="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6pPr>
      <a:lvl7pPr marL="2516188" indent="-344488" algn="l" defTabSz="914400" rtl="0" eaLnBrk="1" latinLnBrk="0" hangingPunct="1">
        <a:spcBef>
          <a:spcPct val="20000"/>
        </a:spcBef>
        <a:buFontTx/>
        <a:buBlip>
          <a:blip r:embed="rId15"/>
        </a:buBlip>
        <a:defRPr lang="en-US" sz="1800" b="1" kern="1200" dirty="0" smtClean="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7pPr>
      <a:lvl8pPr marL="2860675" indent="-344488" algn="l" defTabSz="914400" rtl="0" eaLnBrk="1" latinLnBrk="0" hangingPunct="1">
        <a:spcBef>
          <a:spcPct val="20000"/>
        </a:spcBef>
        <a:buFontTx/>
        <a:buBlip>
          <a:blip r:embed="rId15"/>
        </a:buBlip>
        <a:defRPr lang="en-US" sz="1800" b="1" kern="1200" dirty="0" smtClean="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8pPr>
      <a:lvl9pPr marL="3205163" indent="-344488" algn="l" defTabSz="914400" rtl="0" eaLnBrk="1" latinLnBrk="0" hangingPunct="1">
        <a:spcBef>
          <a:spcPct val="20000"/>
        </a:spcBef>
        <a:buFontTx/>
        <a:buBlip>
          <a:blip r:embed="rId15"/>
        </a:buBlip>
        <a:defRPr lang="en-US" sz="1800" b="1" kern="1200" dirty="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i="1" u="sng" dirty="0" smtClean="0"/>
              <a:t>Politics</a:t>
            </a:r>
            <a:endParaRPr lang="en-US" i="1" u="sn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</a:t>
            </a:r>
            <a:r>
              <a:rPr lang="en-US" dirty="0" err="1" smtClean="0"/>
              <a:t>Meghana</a:t>
            </a:r>
            <a:endParaRPr lang="en-US" dirty="0" smtClean="0"/>
          </a:p>
          <a:p>
            <a:r>
              <a:rPr lang="en-US" dirty="0" smtClean="0"/>
              <a:t>3C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9051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2" y="-160750"/>
            <a:ext cx="7581901" cy="1173476"/>
          </a:xfrm>
        </p:spPr>
        <p:txBody>
          <a:bodyPr/>
          <a:lstStyle/>
          <a:p>
            <a:r>
              <a:rPr lang="en-US" b="0" i="1" dirty="0" smtClean="0"/>
              <a:t>Liberal Party Of Australia</a:t>
            </a:r>
            <a:endParaRPr lang="en-US" b="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7500" y="1189551"/>
            <a:ext cx="8826500" cy="5668448"/>
          </a:xfrm>
        </p:spPr>
        <p:txBody>
          <a:bodyPr>
            <a:normAutofit lnSpcReduction="10000"/>
          </a:bodyPr>
          <a:lstStyle/>
          <a:p>
            <a:pPr marL="403225" lvl="1">
              <a:spcBef>
                <a:spcPts val="2000"/>
              </a:spcBef>
            </a:pPr>
            <a:r>
              <a:rPr lang="en-US" b="0" dirty="0"/>
              <a:t>Liberals USED to be for </a:t>
            </a:r>
            <a:r>
              <a:rPr lang="en-US" b="0" dirty="0" smtClean="0"/>
              <a:t>businesses </a:t>
            </a:r>
          </a:p>
          <a:p>
            <a:pPr marL="0" lvl="1" indent="0" algn="ctr">
              <a:spcBef>
                <a:spcPts val="2000"/>
              </a:spcBef>
              <a:buNone/>
            </a:pPr>
            <a:r>
              <a:rPr lang="en-US" b="0" i="1" dirty="0" smtClean="0"/>
              <a:t>Achievements (1996 – 2007) ..... Howard / Costello government</a:t>
            </a:r>
          </a:p>
          <a:p>
            <a:r>
              <a:rPr lang="en-US" dirty="0" smtClean="0"/>
              <a:t>Eliminated more than $96 billion in government debt</a:t>
            </a:r>
          </a:p>
          <a:p>
            <a:r>
              <a:rPr lang="en-US" dirty="0" smtClean="0"/>
              <a:t>Restored </a:t>
            </a:r>
            <a:r>
              <a:rPr lang="en-US" dirty="0"/>
              <a:t>A</a:t>
            </a:r>
            <a:r>
              <a:rPr lang="en-US" dirty="0" smtClean="0"/>
              <a:t>ustralia’s AAA credit and delivered more jobs</a:t>
            </a:r>
          </a:p>
          <a:p>
            <a:pPr marL="0" indent="0" algn="ctr">
              <a:buNone/>
            </a:pPr>
            <a:r>
              <a:rPr lang="en-US" b="0" i="1" dirty="0" smtClean="0"/>
              <a:t>Our Beliefs</a:t>
            </a:r>
            <a:endParaRPr lang="en-US" b="0" i="1" dirty="0"/>
          </a:p>
          <a:p>
            <a:r>
              <a:rPr lang="en-US" u="sng" dirty="0" smtClean="0"/>
              <a:t>We believe</a:t>
            </a:r>
            <a:r>
              <a:rPr lang="en-US" dirty="0" smtClean="0"/>
              <a:t> in the rights and freedoms of Australia</a:t>
            </a:r>
          </a:p>
          <a:p>
            <a:r>
              <a:rPr lang="en-US" u="sng" dirty="0" smtClean="0"/>
              <a:t>We believe</a:t>
            </a:r>
            <a:r>
              <a:rPr lang="en-US" dirty="0" smtClean="0"/>
              <a:t> in government that encourages it’s citizens</a:t>
            </a:r>
          </a:p>
          <a:p>
            <a:pPr marL="0" indent="0" algn="ctr">
              <a:buNone/>
            </a:pPr>
            <a:r>
              <a:rPr lang="en-US" b="0" i="1" dirty="0" smtClean="0"/>
              <a:t>Our plan</a:t>
            </a:r>
            <a:endParaRPr lang="en-US" b="0" i="1" dirty="0"/>
          </a:p>
          <a:p>
            <a:r>
              <a:rPr lang="en-US" dirty="0" smtClean="0"/>
              <a:t>To deliver  a strong economy and keep </a:t>
            </a:r>
            <a:r>
              <a:rPr lang="en-US" dirty="0"/>
              <a:t>A</a:t>
            </a:r>
            <a:r>
              <a:rPr lang="en-US" dirty="0" smtClean="0"/>
              <a:t>ustralia safe</a:t>
            </a:r>
          </a:p>
          <a:p>
            <a:r>
              <a:rPr lang="en-US" dirty="0" smtClean="0"/>
              <a:t>To restore hope reward and opportunities for all </a:t>
            </a:r>
            <a:r>
              <a:rPr lang="en-US" dirty="0" err="1" smtClean="0"/>
              <a:t>australians</a:t>
            </a:r>
            <a:endParaRPr lang="en-US" dirty="0" smtClean="0"/>
          </a:p>
          <a:p>
            <a:endParaRPr lang="en-US" u="sng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8507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2" y="-342523"/>
            <a:ext cx="7581901" cy="1653988"/>
          </a:xfrm>
        </p:spPr>
        <p:txBody>
          <a:bodyPr/>
          <a:lstStyle/>
          <a:p>
            <a:r>
              <a:rPr lang="en-US" b="0" i="1" dirty="0" smtClean="0"/>
              <a:t>Australian Labor Party</a:t>
            </a:r>
            <a:endParaRPr lang="en-US" b="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548" y="1173477"/>
            <a:ext cx="8822452" cy="5369052"/>
          </a:xfrm>
        </p:spPr>
        <p:txBody>
          <a:bodyPr>
            <a:normAutofit/>
          </a:bodyPr>
          <a:lstStyle/>
          <a:p>
            <a:r>
              <a:rPr lang="en-US" sz="2200" b="0" dirty="0" smtClean="0"/>
              <a:t>Got it’s name because it USED to be for working class.</a:t>
            </a:r>
          </a:p>
          <a:p>
            <a:pPr marL="0" indent="0" algn="ctr">
              <a:buNone/>
            </a:pPr>
            <a:r>
              <a:rPr lang="en-US" sz="2200" b="0" i="1" dirty="0" smtClean="0"/>
              <a:t>Labor </a:t>
            </a:r>
            <a:r>
              <a:rPr lang="en-US" sz="2200" b="0" i="1" dirty="0" smtClean="0"/>
              <a:t>A</a:t>
            </a:r>
            <a:r>
              <a:rPr lang="en-US" sz="2200" b="0" i="1" dirty="0" smtClean="0"/>
              <a:t>chievements</a:t>
            </a:r>
            <a:endParaRPr lang="en-US" sz="2200" b="0" i="1" dirty="0" smtClean="0"/>
          </a:p>
          <a:p>
            <a:r>
              <a:rPr lang="en-US" sz="2200" dirty="0" smtClean="0"/>
              <a:t>Created around 750,000 jobs</a:t>
            </a:r>
          </a:p>
          <a:p>
            <a:r>
              <a:rPr lang="en-US" sz="2200" dirty="0" smtClean="0"/>
              <a:t>Invested $36 billion on roads rails and ports</a:t>
            </a:r>
          </a:p>
          <a:p>
            <a:r>
              <a:rPr lang="en-US" sz="2200" dirty="0" smtClean="0"/>
              <a:t>Increased the child care rebate</a:t>
            </a:r>
          </a:p>
          <a:p>
            <a:endParaRPr lang="en-US" sz="2200" dirty="0"/>
          </a:p>
          <a:p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677191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bit">
  <a:themeElements>
    <a:clrScheme name="Orbit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rbit">
      <a:majorFont>
        <a:latin typeface="Candara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Candara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Orbit">
      <a:fillStyleLst>
        <a:solidFill>
          <a:schemeClr val="phClr"/>
        </a:solidFill>
        <a:solidFill>
          <a:schemeClr val="phClr">
            <a:shade val="80000"/>
          </a:schemeClr>
        </a:solidFill>
        <a:gradFill rotWithShape="1">
          <a:gsLst>
            <a:gs pos="0">
              <a:schemeClr val="phClr">
                <a:shade val="30000"/>
                <a:satMod val="100000"/>
              </a:schemeClr>
            </a:gs>
            <a:gs pos="80000">
              <a:schemeClr val="phClr">
                <a:shade val="90000"/>
                <a:satMod val="100000"/>
              </a:schemeClr>
            </a:gs>
            <a:gs pos="100000">
              <a:schemeClr val="phClr">
                <a:tint val="90000"/>
                <a:shade val="100000"/>
                <a:satMod val="150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762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228600" dist="38100" dir="5400000" sx="104000" sy="104000" algn="ctr" rotWithShape="0">
              <a:srgbClr val="000000">
                <a:alpha val="80000"/>
              </a:srgbClr>
            </a:outerShdw>
          </a:effectLst>
        </a:effectStyle>
        <a:effectStyle>
          <a:effectLst>
            <a:outerShdw blurRad="317500" dist="381000" dir="5400000" sx="90000" sy="2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etal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1000"/>
                <a:lumMod val="80000"/>
              </a:schemeClr>
              <a:schemeClr val="phClr">
                <a:satMod val="360000"/>
                <a:lumMod val="14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Orbit.thmx</Template>
  <TotalTime>1712</TotalTime>
  <Words>120</Words>
  <Application>Microsoft Macintosh PowerPoint</Application>
  <PresentationFormat>On-screen Show (4:3)</PresentationFormat>
  <Paragraphs>26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Orbit</vt:lpstr>
      <vt:lpstr>Politics</vt:lpstr>
      <vt:lpstr>Liberal Party Of Australia</vt:lpstr>
      <vt:lpstr>Australian Labor Party</vt:lpstr>
    </vt:vector>
  </TitlesOfParts>
  <Company>Collab Group Pty ltd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Politics</dc:title>
  <dc:creator>saritha settipalli</dc:creator>
  <cp:lastModifiedBy>saritha settipalli</cp:lastModifiedBy>
  <cp:revision>19</cp:revision>
  <dcterms:created xsi:type="dcterms:W3CDTF">2013-02-23T06:03:00Z</dcterms:created>
  <dcterms:modified xsi:type="dcterms:W3CDTF">2013-02-24T10:41:45Z</dcterms:modified>
</cp:coreProperties>
</file>